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36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81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4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2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51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15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63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5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6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1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0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16-Nov-24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F006-800F-A112-1134-DBAAB8EF47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6BE70-7061-1C1A-9FFB-3B8974F31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FA6ADF-3943-3DBC-B475-C53FE5EC4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64" y="268236"/>
            <a:ext cx="11238272" cy="632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4786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 Boardroom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3</cp:revision>
  <dcterms:created xsi:type="dcterms:W3CDTF">2024-11-16T11:02:56Z</dcterms:created>
  <dcterms:modified xsi:type="dcterms:W3CDTF">2024-11-16T11:11:07Z</dcterms:modified>
</cp:coreProperties>
</file>

<file path=docProps/thumbnail.jpeg>
</file>